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85"/>
  </p:normalViewPr>
  <p:slideViewPr>
    <p:cSldViewPr snapToGrid="0" snapToObjects="1">
      <p:cViewPr>
        <p:scale>
          <a:sx n="133" d="100"/>
          <a:sy n="133" d="100"/>
        </p:scale>
        <p:origin x="218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38815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4903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6543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90455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23859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43424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879931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951150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– </a:t>
                      </a:r>
                      <a:r>
                        <a:rPr lang="en-GB" sz="14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148547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2025-02-23T17:05:49Z</dcterms:modified>
</cp:coreProperties>
</file>